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7-L10-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Your Phone Speaks in 1s and 0s</a:t>
            </a:r>
          </a:p>
          <a:p>
            <a:pPr algn="ctr">
              <a:defRPr sz="1500" i="1">
                <a:solidFill>
                  <a:srgbClr val="1A1A2E"/>
                </a:solidFill>
              </a:defRPr>
            </a:pPr>
            <a:r>
              <a:t>How Digital Signals Carry Music, Messages, and Memes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MS-PS4-3</a:t>
            </a:r>
          </a:p>
          <a:p>
            <a:pPr algn="r">
              <a:defRPr sz="1200">
                <a:solidFill>
                  <a:srgbClr val="1A1A2E"/>
                </a:solidFill>
              </a:defRPr>
            </a:pPr>
            <a:r>
              <a:t>7th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Compare how analog and digital signals encode information</a:t>
            </a:r>
          </a:p>
          <a:p>
            <a:pPr>
              <a:spcBef>
                <a:spcPts val="800"/>
              </a:spcBef>
              <a:defRPr sz="1600">
                <a:solidFill>
                  <a:srgbClr val="1A1A2E"/>
                </a:solidFill>
              </a:defRPr>
            </a:pPr>
            <a:r>
              <a:t>  *  Explain how sampling rate affects digital signal quality</a:t>
            </a:r>
          </a:p>
          <a:p>
            <a:pPr>
              <a:spcBef>
                <a:spcPts val="800"/>
              </a:spcBef>
              <a:defRPr sz="1600">
                <a:solidFill>
                  <a:srgbClr val="1A1A2E"/>
                </a:solidFill>
              </a:defRPr>
            </a:pPr>
            <a:r>
              <a:t>  *  Model how compression reduces file size while trading off accuracy</a:t>
            </a:r>
          </a:p>
          <a:p>
            <a:pPr>
              <a:spcBef>
                <a:spcPts val="800"/>
              </a:spcBef>
              <a:defRPr sz="1600">
                <a:solidFill>
                  <a:srgbClr val="1A1A2E"/>
                </a:solidFill>
              </a:defRPr>
            </a:pPr>
            <a:r>
              <a:t>  *  Evaluate why digital signals are more reliable for transmitting information</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Analog Signal</a:t>
            </a:r>
          </a:p>
          <a:p>
            <a:pPr>
              <a:defRPr sz="1300" i="1">
                <a:solidFill>
                  <a:srgbClr val="1A1A2E"/>
                </a:solidFill>
              </a:defRPr>
            </a:pPr>
            <a:r>
              <a:t>     A continuous signal that varies smoothly over time, like a sound wave or vinyl record groove</a:t>
            </a:r>
          </a:p>
          <a:p>
            <a:pPr>
              <a:spcBef>
                <a:spcPts val="800"/>
              </a:spcBef>
              <a:defRPr sz="1500" b="1">
                <a:solidFill>
                  <a:srgbClr val="0D1B2A"/>
                </a:solidFill>
              </a:defRPr>
            </a:pPr>
            <a:r>
              <a:t>  Digital Signal</a:t>
            </a:r>
          </a:p>
          <a:p>
            <a:pPr>
              <a:defRPr sz="1300" i="1">
                <a:solidFill>
                  <a:srgbClr val="1A1A2E"/>
                </a:solidFill>
              </a:defRPr>
            </a:pPr>
            <a:r>
              <a:t>     Information encoded as discrete values — typically 1s and 0s (binary) — that can be exactly copied</a:t>
            </a:r>
          </a:p>
          <a:p>
            <a:pPr>
              <a:spcBef>
                <a:spcPts val="800"/>
              </a:spcBef>
              <a:defRPr sz="1500" b="1">
                <a:solidFill>
                  <a:srgbClr val="0D1B2A"/>
                </a:solidFill>
              </a:defRPr>
            </a:pPr>
            <a:r>
              <a:t>  Sampling Rate</a:t>
            </a:r>
          </a:p>
          <a:p>
            <a:pPr>
              <a:defRPr sz="1300" i="1">
                <a:solidFill>
                  <a:srgbClr val="1A1A2E"/>
                </a:solidFill>
              </a:defRPr>
            </a:pPr>
            <a:r>
              <a:t>     How many times per second an analog signal is measured to create a digital version (measured in Hz)</a:t>
            </a:r>
          </a:p>
          <a:p>
            <a:pPr>
              <a:spcBef>
                <a:spcPts val="800"/>
              </a:spcBef>
              <a:defRPr sz="1500" b="1">
                <a:solidFill>
                  <a:srgbClr val="0D1B2A"/>
                </a:solidFill>
              </a:defRPr>
            </a:pPr>
            <a:r>
              <a:t>  Compression</a:t>
            </a:r>
          </a:p>
          <a:p>
            <a:pPr>
              <a:defRPr sz="1300" i="1">
                <a:solidFill>
                  <a:srgbClr val="1A1A2E"/>
                </a:solidFill>
              </a:defRPr>
            </a:pPr>
            <a:r>
              <a:t>     Reducing file size by removing some data — lossy compression removes data permanently, lossless preserves everything</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does your music sound perfect every time you play it — but your grandparents' vinyl records got scratchy?</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Digital Signals Carry Music, Messages, and Memes. Today we'll build a MODEL to discover the answer!</a:t>
            </a:r>
          </a:p>
        </p:txBody>
      </p:sp>
      <p:pic>
        <p:nvPicPr>
          <p:cNvPr id="8" name="Picture 7" descr="G07-L10-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7-L10-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Sampling Rate</a:t>
            </a:r>
          </a:p>
          <a:p>
            <a:pPr>
              <a:spcBef>
                <a:spcPts val="600"/>
              </a:spcBef>
              <a:defRPr sz="1600"/>
            </a:pPr>
            <a:r>
              <a:t>     *  Compression Level</a:t>
            </a:r>
          </a:p>
          <a:p>
            <a:pPr>
              <a:spcBef>
                <a:spcPts val="600"/>
              </a:spcBef>
              <a:defRPr sz="1600"/>
            </a:pPr>
            <a:r>
              <a:t>     *  Signal Accuracy</a:t>
            </a:r>
          </a:p>
          <a:p>
            <a:pPr>
              <a:spcBef>
                <a:spcPts val="600"/>
              </a:spcBef>
              <a:defRPr sz="1600"/>
            </a:pPr>
            <a:r>
              <a:t>     *  File Size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7-L10-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you download a song, you're choosing between file size and sound quality. What happens to the music when compression is pushed too far?</a:t>
            </a:r>
          </a:p>
        </p:txBody>
      </p:sp>
      <p:pic>
        <p:nvPicPr>
          <p:cNvPr id="8" name="Picture 7" descr="G07-L10-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Studio Quality</a:t>
            </a:r>
          </a:p>
          <a:p>
            <a:pPr>
              <a:defRPr sz="1400"/>
            </a:pPr>
            <a:r>
              <a:t>     Set Sampling Rate to maximum and Compression Level to minimum. Observe Signal Accuracy and File Size.</a:t>
            </a:r>
          </a:p>
          <a:p>
            <a:pPr>
              <a:spcBef>
                <a:spcPts val="1200"/>
              </a:spcBef>
              <a:defRPr sz="1600" b="1"/>
            </a:pPr>
            <a:r>
              <a:t>Phone Streaming</a:t>
            </a:r>
          </a:p>
          <a:p>
            <a:pPr>
              <a:defRPr sz="1400"/>
            </a:pPr>
            <a:r>
              <a:t>     Set Sampling Rate to medium and Compression Level to medium. Compare accuracy and file size to Studio Quality.</a:t>
            </a:r>
          </a:p>
          <a:p>
            <a:pPr>
              <a:spcBef>
                <a:spcPts val="1200"/>
              </a:spcBef>
              <a:defRPr sz="1600" b="1"/>
            </a:pPr>
            <a:r>
              <a:t>Extreme Compression</a:t>
            </a:r>
          </a:p>
          <a:p>
            <a:pPr>
              <a:defRPr sz="1400"/>
            </a:pPr>
            <a:r>
              <a:t>     Set Compression Level to maximum while keeping Sampling Rate at medium. What happens to Signal Accuracy?</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Higher sampling rates produce more accurate digital copies but create larger files</a:t>
            </a:r>
          </a:p>
          <a:p>
            <a:pPr>
              <a:spcBef>
                <a:spcPts val="1000"/>
              </a:spcBef>
              <a:defRPr sz="1500">
                <a:solidFill>
                  <a:srgbClr val="1A1A2E"/>
                </a:solidFill>
              </a:defRPr>
            </a:pPr>
            <a:r>
              <a:t>  *  Moderate compression reduces file size significantly with barely noticeable quality loss</a:t>
            </a:r>
          </a:p>
          <a:p>
            <a:pPr>
              <a:spcBef>
                <a:spcPts val="1000"/>
              </a:spcBef>
              <a:defRPr sz="1500">
                <a:solidFill>
                  <a:srgbClr val="1A1A2E"/>
                </a:solidFill>
              </a:defRPr>
            </a:pPr>
            <a:r>
              <a:t>  *  Extreme compression destroys enough data that quality drops dramatically — you can hear the difference</a:t>
            </a:r>
          </a:p>
          <a:p>
            <a:pPr>
              <a:spcBef>
                <a:spcPts val="1000"/>
              </a:spcBef>
              <a:defRPr sz="1500">
                <a:solidFill>
                  <a:srgbClr val="1A1A2E"/>
                </a:solidFill>
              </a:defRPr>
            </a:pPr>
            <a:r>
              <a:t>  *  Digital signals can be copied perfectly (unlike analog), making them ideal for storage and transmission</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Digital signals encode information as exact numbers (1s and 0s) that can be copied perfectly every time. Your grandparents' vinyl records were analog — each play physically wore the grooves, adding scratches and noise. A digital music file sounds identical on its millionth play because the 1s and 0s never change. The trade-off is that converting analog to digital requires choosing a sampling rate (detail level) and compression level (file size), which affects how closely the digital version matches the original.</a:t>
            </a:r>
          </a:p>
        </p:txBody>
      </p:sp>
      <p:pic>
        <p:nvPicPr>
          <p:cNvPr id="8" name="Picture 7" descr="G07-L10-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The Streaming Service Challenge</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music streaming service that delivers the best possible sound quality while keeping data usage low enough for mobile users.</a:t>
            </a:r>
          </a:p>
          <a:p>
            <a:br/>
            <a:pPr>
              <a:spcBef>
                <a:spcPts val="1000"/>
              </a:spcBef>
              <a:defRPr sz="1600" b="1">
                <a:solidFill>
                  <a:srgbClr val="1A4780"/>
                </a:solidFill>
              </a:defRPr>
            </a:pPr>
            <a:r>
              <a:t>The Challenge:</a:t>
            </a:r>
          </a:p>
          <a:p>
            <a:pPr>
              <a:defRPr sz="1400"/>
            </a:pPr>
            <a:r>
              <a:t>Your startup is launching a music streaming app. Users on Wi-Fi want studio quality, but mobile users have limited data plans. You need to design a system that automatically adjusts quality based on connection type — without making the music sound terrible.</a:t>
            </a:r>
          </a:p>
          <a:p>
            <a:br/>
            <a:pPr>
              <a:spcBef>
                <a:spcPts val="1000"/>
              </a:spcBef>
              <a:defRPr sz="1600" b="1">
                <a:solidFill>
                  <a:srgbClr val="1A4780"/>
                </a:solidFill>
              </a:defRPr>
            </a:pPr>
            <a:r>
              <a:t>Think Like an Engineer:</a:t>
            </a:r>
          </a:p>
          <a:p>
            <a:pPr>
              <a:spcBef>
                <a:spcPts val="400"/>
              </a:spcBef>
              <a:defRPr sz="1300"/>
            </a:pPr>
            <a:r>
              <a:t>     *  What sampling rate and compression settings should you use for Wi-Fi vs. mobile data?</a:t>
            </a:r>
          </a:p>
          <a:p>
            <a:pPr>
              <a:spcBef>
                <a:spcPts val="400"/>
              </a:spcBef>
              <a:defRPr sz="1300"/>
            </a:pPr>
            <a:r>
              <a:t>     *  How do you decide the minimum acceptable quality before users notice degradation?</a:t>
            </a:r>
          </a:p>
          <a:p>
            <a:pPr>
              <a:spcBef>
                <a:spcPts val="400"/>
              </a:spcBef>
              <a:defRPr sz="1300"/>
            </a:pPr>
            <a:r>
              <a:t>     *  What other factors besides sound quality matter to your streaming service users?</a:t>
            </a:r>
          </a:p>
        </p:txBody>
      </p:sp>
      <p:pic>
        <p:nvPicPr>
          <p:cNvPr id="7" name="Picture 6" descr="G07-L10-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Audio Engineers use signal processing to record, mix, and master music. They understand sampling rates, compression, and digital audio workstations (DAWs). They work in recording studios, live concerts, film production, and video game audio — combining physics, math, and creativity.</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